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0" r:id="rId8"/>
    <p:sldId id="264" r:id="rId9"/>
    <p:sldId id="269" r:id="rId10"/>
    <p:sldId id="265" r:id="rId11"/>
    <p:sldId id="270" r:id="rId12"/>
    <p:sldId id="267" r:id="rId13"/>
    <p:sldId id="271" r:id="rId14"/>
    <p:sldId id="268" r:id="rId15"/>
    <p:sldId id="272" r:id="rId16"/>
    <p:sldId id="266" r:id="rId17"/>
    <p:sldId id="273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875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27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94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16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9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640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202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252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96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441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136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7FB8-89FD-4755-8206-FCE50F3C176D}" type="datetimeFigureOut">
              <a:rPr lang="nl-BE" smtClean="0"/>
              <a:t>8/06/2016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6630-BDE6-42A8-B3E0-4896D328EE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893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732" y="0"/>
            <a:ext cx="109649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5646" y="692696"/>
            <a:ext cx="7772400" cy="1470025"/>
          </a:xfrm>
        </p:spPr>
        <p:txBody>
          <a:bodyPr/>
          <a:lstStyle/>
          <a:p>
            <a:r>
              <a:rPr lang="nl-BE" b="1" dirty="0" smtClean="0">
                <a:solidFill>
                  <a:srgbClr val="FF0000"/>
                </a:solidFill>
              </a:rPr>
              <a:t>Hoe goed volgde jij op Ardennenklassen?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Hoe weten vleermuizen in de donkere grot waar ze heen moeten vliegen?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856" y="2488967"/>
            <a:ext cx="8229600" cy="452596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Ze kunnen zien in het donker.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nextslide"/>
              </a:rPr>
              <a:t>Ze gebruiken de trillingen van het geluid.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Ze hebben iets in zich dat licht kan geven.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160240" cy="143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/>
              <a:t>Applaus eh…..!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1624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Waarvan is kalksteen gemaakt?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nextslide"/>
              </a:rPr>
              <a:t>schelpen, botten en koralen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Zand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Krokodillen en draken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56" y="2348880"/>
            <a:ext cx="32403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/>
              <a:t>Applaus eh…..!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12350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Hoe komen er scheuren en dus ook grotten in de kalksteen?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3813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310" y="2060848"/>
            <a:ext cx="8229600" cy="452596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Door azijn.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Font typeface="Arial" panose="020B0604020202020204" pitchFamily="34" charset="0"/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Enkel door aardbevingen.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Font typeface="Arial" panose="020B0604020202020204" pitchFamily="34" charset="0"/>
              <a:buAutoNum type="alphaUcParenR"/>
            </a:pPr>
            <a:r>
              <a:rPr lang="nl-BE" dirty="0" smtClean="0">
                <a:hlinkClick r:id="" action="ppaction://hlinkshowjump?jump=nextslide"/>
              </a:rPr>
              <a:t>Door water en CO2 (een zuur)</a:t>
            </a:r>
            <a:r>
              <a:rPr lang="nl-B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6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/>
              <a:t>Applaus eh…..!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7454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365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Waarom is het in de venen gevaarlijk?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nextslide"/>
              </a:rPr>
              <a:t>Omdat de bodem het water niet weglaat en dus is het een groot moeras.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Omdat er drijfzand is.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Het is er helemaal niet gevaarlijk.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48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" action="ppaction://hlinkshowjump?jump=nextslide"/>
          </p:cNvPr>
          <p:cNvSpPr/>
          <p:nvPr/>
        </p:nvSpPr>
        <p:spPr>
          <a:xfrm>
            <a:off x="0" y="4727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/>
              <a:t>Applaus eh…..!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40375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365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Welke plant groeit er niet in de venen?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Veenpluis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Veenmos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nextslide"/>
              </a:rPr>
              <a:t>veenvaren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00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 smtClean="0"/>
              <a:t>Proficiat. Je hebt de test afgerond.</a:t>
            </a:r>
          </a:p>
          <a:p>
            <a:pPr algn="ctr"/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796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Hoeveel bronnen zijn ze in en rond Spa?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312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4000" dirty="0" smtClean="0"/>
              <a:t>A) </a:t>
            </a:r>
            <a:r>
              <a:rPr lang="nl-BE" sz="4000" dirty="0" smtClean="0">
                <a:hlinkClick r:id="" action="ppaction://hlinkshowjump?jump=nextslide"/>
              </a:rPr>
              <a:t>300</a:t>
            </a:r>
            <a:endParaRPr lang="nl-BE" sz="4000" dirty="0" smtClean="0"/>
          </a:p>
          <a:p>
            <a:pPr marL="0" indent="0">
              <a:buNone/>
            </a:pPr>
            <a:endParaRPr lang="nl-BE" sz="4000" dirty="0" smtClean="0"/>
          </a:p>
          <a:p>
            <a:pPr marL="0" indent="0">
              <a:buNone/>
            </a:pPr>
            <a:r>
              <a:rPr lang="nl-BE" sz="4000" dirty="0" smtClean="0"/>
              <a:t>B) </a:t>
            </a:r>
            <a:r>
              <a:rPr lang="nl-BE" sz="4000" dirty="0" smtClean="0">
                <a:hlinkClick r:id="" action="ppaction://hlinkshowjump?jump=lastslide"/>
              </a:rPr>
              <a:t>250</a:t>
            </a:r>
            <a:endParaRPr lang="nl-BE" sz="4000" dirty="0" smtClean="0"/>
          </a:p>
          <a:p>
            <a:pPr marL="0" indent="0">
              <a:buNone/>
            </a:pPr>
            <a:endParaRPr lang="nl-BE" sz="4000" dirty="0" smtClean="0"/>
          </a:p>
          <a:p>
            <a:pPr marL="0" indent="0">
              <a:buNone/>
            </a:pPr>
            <a:r>
              <a:rPr lang="nl-BE" sz="4000" dirty="0" smtClean="0"/>
              <a:t>C) </a:t>
            </a:r>
            <a:r>
              <a:rPr lang="nl-BE" sz="4000" dirty="0" smtClean="0">
                <a:hlinkClick r:id="" action="ppaction://hlinkshowjump?jump=lastslide"/>
              </a:rPr>
              <a:t>3000</a:t>
            </a:r>
            <a:endParaRPr lang="nl-BE" sz="4000" dirty="0"/>
          </a:p>
        </p:txBody>
      </p:sp>
      <p:pic>
        <p:nvPicPr>
          <p:cNvPr id="2052" name="Picture 4" descr="http://4mozaiek.weebly.com/uploads/1/8/1/2/18123631/80953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15" y="1634837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" action="ppaction://hlinkshowjump?jump=lastslideviewed"/>
          </p:cNvPr>
          <p:cNvSpPr/>
          <p:nvPr/>
        </p:nvSpPr>
        <p:spPr>
          <a:xfrm>
            <a:off x="-8562" y="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/>
              <a:t>Ai </a:t>
            </a:r>
            <a:r>
              <a:rPr lang="nl-BE" sz="4400" dirty="0" err="1" smtClean="0"/>
              <a:t>ai</a:t>
            </a:r>
            <a:r>
              <a:rPr lang="nl-BE" sz="4400" dirty="0" smtClean="0"/>
              <a:t> </a:t>
            </a:r>
            <a:r>
              <a:rPr lang="nl-BE" sz="4400" dirty="0" err="1" smtClean="0"/>
              <a:t>ai</a:t>
            </a:r>
            <a:r>
              <a:rPr lang="nl-BE" sz="4400" dirty="0" smtClean="0"/>
              <a:t>, </a:t>
            </a:r>
            <a:r>
              <a:rPr lang="nl-BE" sz="4400" dirty="0" err="1" smtClean="0"/>
              <a:t>manneuh</a:t>
            </a:r>
            <a:r>
              <a:rPr lang="nl-BE" sz="4400" dirty="0" smtClean="0"/>
              <a:t>!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2952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/>
              <a:t>Applaus eh…..!</a:t>
            </a:r>
          </a:p>
          <a:p>
            <a:pPr algn="ctr"/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8690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mozaiek.weebly.com/uploads/1/8/1/2/18123631/7708630_ori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75456"/>
            <a:ext cx="101536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Hoe komt de ijzersmaak in het water?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De mensen doen dit er zelf in.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nextslide"/>
              </a:rPr>
              <a:t>Omdat het water over kwartsiet (steen) stroomt. Dit geeft een ijzersmaak.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Omdat het water niet meer goed is.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5782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/>
              <a:t>Applaus eh…..!</a:t>
            </a:r>
          </a:p>
          <a:p>
            <a:pPr algn="ctr"/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41710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juist?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Spa reine, </a:t>
            </a:r>
            <a:r>
              <a:rPr lang="nl-BE" dirty="0" err="1" smtClean="0">
                <a:hlinkClick r:id="" action="ppaction://hlinkshowjump?jump=lastslide"/>
              </a:rPr>
              <a:t>barisart</a:t>
            </a:r>
            <a:r>
              <a:rPr lang="nl-BE" dirty="0" smtClean="0">
                <a:hlinkClick r:id="" action="ppaction://hlinkshowjump?jump=lastslide"/>
              </a:rPr>
              <a:t>, Marie-Juliette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nextslide"/>
              </a:rPr>
              <a:t>Spa reine, </a:t>
            </a:r>
            <a:r>
              <a:rPr lang="nl-BE" dirty="0" err="1" smtClean="0">
                <a:hlinkClick r:id="" action="ppaction://hlinkshowjump?jump=nextslide"/>
              </a:rPr>
              <a:t>barisart</a:t>
            </a:r>
            <a:r>
              <a:rPr lang="nl-BE" dirty="0" smtClean="0">
                <a:hlinkClick r:id="" action="ppaction://hlinkshowjump?jump=nextslide"/>
              </a:rPr>
              <a:t>, Marie-Henriette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Spa reine, </a:t>
            </a:r>
            <a:r>
              <a:rPr lang="nl-BE" dirty="0" err="1" smtClean="0">
                <a:hlinkClick r:id="" action="ppaction://hlinkshowjump?jump=lastslide"/>
              </a:rPr>
              <a:t>balisart</a:t>
            </a:r>
            <a:r>
              <a:rPr lang="nl-BE" dirty="0" smtClean="0">
                <a:hlinkClick r:id="" action="ppaction://hlinkshowjump?jump=lastslide"/>
              </a:rPr>
              <a:t>, Marie-Henriette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3074" name="Picture 2" descr="http://smb.spa.be/sites/all/modules/custom/facthumb/images/share-image-201x2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/>
              <a:t>Applaus eh…..!</a:t>
            </a:r>
          </a:p>
          <a:p>
            <a:pPr algn="ctr"/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5936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72" y="0"/>
            <a:ext cx="9342900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een stalactiet?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8278" y="1700808"/>
            <a:ext cx="8229600" cy="452596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Een pegel die van de grond naar boven groeit.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lastslide"/>
              </a:rPr>
              <a:t>Een onderzoeker van grotten.</a:t>
            </a:r>
            <a:endParaRPr lang="nl-BE" dirty="0" smtClean="0"/>
          </a:p>
          <a:p>
            <a:pPr marL="514350" indent="-514350">
              <a:buAutoNum type="alphaUcParenR"/>
            </a:pPr>
            <a:endParaRPr lang="nl-BE" dirty="0"/>
          </a:p>
          <a:p>
            <a:pPr marL="514350" indent="-514350">
              <a:buAutoNum type="alphaUcParenR"/>
            </a:pPr>
            <a:r>
              <a:rPr lang="nl-BE" dirty="0" smtClean="0">
                <a:hlinkClick r:id="" action="ppaction://hlinkshowjump?jump=nextslide"/>
              </a:rPr>
              <a:t>Een pegel die van het plafond naar beneden groeit.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58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dirty="0" smtClean="0"/>
              <a:t>Applaus eh…..!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20254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280</Words>
  <Application>Microsoft Office PowerPoint</Application>
  <PresentationFormat>Diavoorstelling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Hoe goed volgde jij op Ardennenklassen?</vt:lpstr>
      <vt:lpstr>Hoeveel bronnen zijn ze in en rond Spa?</vt:lpstr>
      <vt:lpstr>PowerPoint-presentatie</vt:lpstr>
      <vt:lpstr>Hoe komt de ijzersmaak in het water?</vt:lpstr>
      <vt:lpstr>PowerPoint-presentatie</vt:lpstr>
      <vt:lpstr>Wat is juist?</vt:lpstr>
      <vt:lpstr>PowerPoint-presentatie</vt:lpstr>
      <vt:lpstr>Wat is een stalactiet?</vt:lpstr>
      <vt:lpstr>PowerPoint-presentatie</vt:lpstr>
      <vt:lpstr>Hoe weten vleermuizen in de donkere grot waar ze heen moeten vliegen?</vt:lpstr>
      <vt:lpstr>PowerPoint-presentatie</vt:lpstr>
      <vt:lpstr>Waarvan is kalksteen gemaakt?</vt:lpstr>
      <vt:lpstr>PowerPoint-presentatie</vt:lpstr>
      <vt:lpstr>Hoe komen er scheuren en dus ook grotten in de kalksteen?</vt:lpstr>
      <vt:lpstr>PowerPoint-presentatie</vt:lpstr>
      <vt:lpstr>Waarom is het in de venen gevaarlijk?</vt:lpstr>
      <vt:lpstr>PowerPoint-presentatie</vt:lpstr>
      <vt:lpstr>Welke plant groeit er niet in de venen?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goed volgde jij op Ardennenklassen?</dc:title>
  <dc:creator>Juf Cindy</dc:creator>
  <cp:lastModifiedBy>HP user</cp:lastModifiedBy>
  <cp:revision>10</cp:revision>
  <dcterms:created xsi:type="dcterms:W3CDTF">2016-06-06T15:35:13Z</dcterms:created>
  <dcterms:modified xsi:type="dcterms:W3CDTF">2016-06-08T09:33:31Z</dcterms:modified>
</cp:coreProperties>
</file>